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626b20b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765bc7e8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815ab67100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2c6d1f57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1ca18bbb.png"/>
<Relationship Id="rId3" Type="http://schemas.openxmlformats.org/officeDocument/2006/relationships/image" Target="../media/file4815914c10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60822614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48139cb8c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53d5a5b9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10e144f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1ec8ad50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7be2b828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4813db7349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48146f059b4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4815f0cfff0.png"/>
<Relationship Id="rId3" Type="http://schemas.openxmlformats.org/officeDocument/2006/relationships/image" Target="../media/file48138e8e236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48156cf43f1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5a8ca631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4213d8ce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4811787b741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2024-01-12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17:01:57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17:01:58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17:01:59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17:02:37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17:02:38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2024-01-12 17:02:40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17:02:41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2024-01-12 17:02:42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17:01:55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17:01:55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2024-01-12 17:02:07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39</cp:revision>
  <dcterms:created xsi:type="dcterms:W3CDTF">2019-10-14T19:42:36Z</dcterms:created>
  <dcterms:modified xsi:type="dcterms:W3CDTF">2024-01-12T17:03:20Z</dcterms:modified>
</cp:coreProperties>
</file>